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81" r:id="rId2"/>
    <p:sldId id="289" r:id="rId3"/>
    <p:sldId id="291" r:id="rId4"/>
    <p:sldId id="293" r:id="rId5"/>
    <p:sldId id="292" r:id="rId6"/>
  </p:sldIdLst>
  <p:sldSz cx="9144000" cy="5143500" type="screen16x9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381"/>
    <a:srgbClr val="00CC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2" autoAdjust="0"/>
    <p:restoredTop sz="99884" autoAdjust="0"/>
  </p:normalViewPr>
  <p:slideViewPr>
    <p:cSldViewPr snapToGrid="0" showGuides="1">
      <p:cViewPr varScale="1">
        <p:scale>
          <a:sx n="104" d="100"/>
          <a:sy n="104" d="100"/>
        </p:scale>
        <p:origin x="61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1C5D7EDC-2ABB-44D6-A285-FB6DC42D39BF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BF02501D-69F6-4956-A3AB-641EA20241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69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7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1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3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0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2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5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1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1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43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7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1EE0-6F72-4DBB-81F4-BCC0C4C8CC92}" type="datetimeFigureOut">
              <a:rPr lang="pt-BR" smtClean="0"/>
              <a:pPr/>
              <a:t>04/02/2025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A2D22-5601-46F7-B57B-2CD15D92CE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39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s/pt-br/assuntos/informacoes-e-avaliacoes-de-operadoras/qualificacao-an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ap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4" name="Imagem 3" descr="selo-ANS---ve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382" y="4810549"/>
            <a:ext cx="1099458" cy="25869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8324FF-830B-48F6-B5BC-658D30EB2B19}"/>
              </a:ext>
            </a:extLst>
          </p:cNvPr>
          <p:cNvSpPr txBox="1"/>
          <p:nvPr/>
        </p:nvSpPr>
        <p:spPr>
          <a:xfrm>
            <a:off x="1570381" y="4422914"/>
            <a:ext cx="532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254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IDSS 2024 – Ano base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61">
        <p:fade/>
      </p:transition>
    </mc:Choice>
    <mc:Fallback xmlns="">
      <p:transition spd="med" advTm="676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8CA195-72BE-46D4-AC7C-C4B4E4E20476}"/>
              </a:ext>
            </a:extLst>
          </p:cNvPr>
          <p:cNvSpPr txBox="1"/>
          <p:nvPr/>
        </p:nvSpPr>
        <p:spPr>
          <a:xfrm>
            <a:off x="1252332" y="99394"/>
            <a:ext cx="532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254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IDSS 2024 – Ano base 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08B891-F234-4101-B3FB-7DA751945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356"/>
          <a:stretch/>
        </p:blipFill>
        <p:spPr>
          <a:xfrm>
            <a:off x="695744" y="1433671"/>
            <a:ext cx="7371200" cy="119972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2E9DDE-5C5E-41DC-91CF-692C825397FC}"/>
              </a:ext>
            </a:extLst>
          </p:cNvPr>
          <p:cNvSpPr txBox="1"/>
          <p:nvPr/>
        </p:nvSpPr>
        <p:spPr>
          <a:xfrm>
            <a:off x="695744" y="2920586"/>
            <a:ext cx="73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54381"/>
                </a:solidFill>
              </a:rPr>
              <a:t>Resultado Geral IDSS 2024 (ano base 2023) da Plena Saúde:     </a:t>
            </a:r>
            <a:r>
              <a:rPr lang="pt-BR" dirty="0">
                <a:solidFill>
                  <a:srgbClr val="254381"/>
                </a:solidFill>
              </a:rPr>
              <a:t>0,26</a:t>
            </a:r>
          </a:p>
        </p:txBody>
      </p:sp>
      <p:pic>
        <p:nvPicPr>
          <p:cNvPr id="9" name="Imagem 8" descr="selo-ANS---vetor.png">
            <a:extLst>
              <a:ext uri="{FF2B5EF4-FFF2-40B4-BE49-F238E27FC236}">
                <a16:creationId xmlns:a16="http://schemas.microsoft.com/office/drawing/2014/main" id="{C4EE3450-920B-47E2-AF7D-56BAF06FF5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5888" y="4774224"/>
            <a:ext cx="1210371" cy="2847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99359B0-B17E-C394-83FD-0119DAEE3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393" y="3373355"/>
            <a:ext cx="4667901" cy="1543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52">
        <p:fade/>
      </p:transition>
    </mc:Choice>
    <mc:Fallback xmlns="">
      <p:transition spd="med" advTm="1085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B4B1EE-436C-469E-913F-E724D059A4AC}"/>
              </a:ext>
            </a:extLst>
          </p:cNvPr>
          <p:cNvSpPr txBox="1"/>
          <p:nvPr/>
        </p:nvSpPr>
        <p:spPr>
          <a:xfrm>
            <a:off x="850187" y="139983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254381"/>
                </a:solidFill>
              </a:rPr>
              <a:t>Dimensões</a:t>
            </a:r>
            <a:r>
              <a:rPr lang="pt-BR" dirty="0">
                <a:solidFill>
                  <a:srgbClr val="254381"/>
                </a:solidFill>
              </a:rPr>
              <a:t>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7504CE-9A9C-45E8-B673-D6E52D5C539A}"/>
              </a:ext>
            </a:extLst>
          </p:cNvPr>
          <p:cNvSpPr txBox="1"/>
          <p:nvPr/>
        </p:nvSpPr>
        <p:spPr>
          <a:xfrm>
            <a:off x="1227874" y="96935"/>
            <a:ext cx="532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254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IDSS 2024 – Ano base 2023</a:t>
            </a:r>
          </a:p>
        </p:txBody>
      </p:sp>
      <p:pic>
        <p:nvPicPr>
          <p:cNvPr id="6" name="Imagem 5" descr="selo-ANS---vetor.png">
            <a:extLst>
              <a:ext uri="{FF2B5EF4-FFF2-40B4-BE49-F238E27FC236}">
                <a16:creationId xmlns:a16="http://schemas.microsoft.com/office/drawing/2014/main" id="{B61E94E7-AE83-4D90-9C87-E1F8235242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5888" y="4774224"/>
            <a:ext cx="1210371" cy="28479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37AE279-3FD0-72E1-4AAC-994598E5E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87" y="1771348"/>
            <a:ext cx="8146072" cy="29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52">
        <p:fade/>
      </p:transition>
    </mc:Choice>
    <mc:Fallback xmlns="">
      <p:transition spd="med" advTm="1085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B4B1EE-436C-469E-913F-E724D059A4AC}"/>
              </a:ext>
            </a:extLst>
          </p:cNvPr>
          <p:cNvSpPr txBox="1"/>
          <p:nvPr/>
        </p:nvSpPr>
        <p:spPr>
          <a:xfrm>
            <a:off x="850187" y="139983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254381"/>
                </a:solidFill>
              </a:rPr>
              <a:t>Dimensões</a:t>
            </a:r>
            <a:r>
              <a:rPr lang="pt-BR" dirty="0">
                <a:solidFill>
                  <a:srgbClr val="254381"/>
                </a:solidFill>
              </a:rPr>
              <a:t>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7504CE-9A9C-45E8-B673-D6E52D5C539A}"/>
              </a:ext>
            </a:extLst>
          </p:cNvPr>
          <p:cNvSpPr txBox="1"/>
          <p:nvPr/>
        </p:nvSpPr>
        <p:spPr>
          <a:xfrm>
            <a:off x="1227874" y="96935"/>
            <a:ext cx="532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254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IDSS 2024 – Ano base 2023</a:t>
            </a:r>
          </a:p>
        </p:txBody>
      </p:sp>
      <p:pic>
        <p:nvPicPr>
          <p:cNvPr id="6" name="Imagem 5" descr="selo-ANS---vetor.png">
            <a:extLst>
              <a:ext uri="{FF2B5EF4-FFF2-40B4-BE49-F238E27FC236}">
                <a16:creationId xmlns:a16="http://schemas.microsoft.com/office/drawing/2014/main" id="{B61E94E7-AE83-4D90-9C87-E1F8235242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5888" y="4774224"/>
            <a:ext cx="1210371" cy="2847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832859F-B4E8-941B-E1CE-1F676746A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91" y="1770252"/>
            <a:ext cx="8017168" cy="29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52">
        <p:fade/>
      </p:transition>
    </mc:Choice>
    <mc:Fallback xmlns="">
      <p:transition spd="med" advTm="1085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D30823B-4BE9-495F-95C2-987F5433FC80}"/>
              </a:ext>
            </a:extLst>
          </p:cNvPr>
          <p:cNvSpPr txBox="1"/>
          <p:nvPr/>
        </p:nvSpPr>
        <p:spPr>
          <a:xfrm>
            <a:off x="870247" y="1666606"/>
            <a:ext cx="659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254381"/>
                </a:solidFill>
              </a:rPr>
              <a:t>Link de acesso site ANS - Programa de Qualificação de Operadoras: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23740C-D1D6-42ED-B725-22C71A70A448}"/>
              </a:ext>
            </a:extLst>
          </p:cNvPr>
          <p:cNvSpPr txBox="1"/>
          <p:nvPr/>
        </p:nvSpPr>
        <p:spPr>
          <a:xfrm>
            <a:off x="870248" y="3815039"/>
            <a:ext cx="524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254381"/>
                </a:solidFill>
              </a:rPr>
              <a:t>Fonte:</a:t>
            </a:r>
            <a:r>
              <a:rPr lang="pt-BR" dirty="0">
                <a:solidFill>
                  <a:srgbClr val="254381"/>
                </a:solidFill>
              </a:rPr>
              <a:t> ANS – Agência Nacional de Saúde Suplementar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19106A-99CC-496D-86CC-1846C1422CFB}"/>
              </a:ext>
            </a:extLst>
          </p:cNvPr>
          <p:cNvSpPr txBox="1"/>
          <p:nvPr/>
        </p:nvSpPr>
        <p:spPr>
          <a:xfrm>
            <a:off x="561096" y="2402268"/>
            <a:ext cx="848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u="sng" dirty="0">
                <a:solidFill>
                  <a:srgbClr val="254381"/>
                </a:solidFill>
                <a:hlinkClick r:id="rId3"/>
              </a:rPr>
              <a:t>https://www.gov.br/ans/pt-br/assuntos/informacoes-e-avaliacoes-de-operadoras/qualificacao-ans</a:t>
            </a:r>
            <a:endParaRPr lang="pt-BR" sz="1400" u="sng" dirty="0">
              <a:solidFill>
                <a:srgbClr val="254381"/>
              </a:solidFill>
            </a:endParaRPr>
          </a:p>
          <a:p>
            <a:pPr algn="just"/>
            <a:endParaRPr lang="pt-BR" sz="1400" u="sng" dirty="0">
              <a:solidFill>
                <a:srgbClr val="254381"/>
              </a:solidFill>
            </a:endParaRPr>
          </a:p>
        </p:txBody>
      </p:sp>
      <p:pic>
        <p:nvPicPr>
          <p:cNvPr id="7" name="Imagem 6" descr="selo-ANS---vetor.png">
            <a:extLst>
              <a:ext uri="{FF2B5EF4-FFF2-40B4-BE49-F238E27FC236}">
                <a16:creationId xmlns:a16="http://schemas.microsoft.com/office/drawing/2014/main" id="{46231E59-5F57-414C-B759-92995CE62F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5888" y="4774224"/>
            <a:ext cx="1210371" cy="28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52">
        <p:fade/>
      </p:transition>
    </mc:Choice>
    <mc:Fallback xmlns="">
      <p:transition spd="med" advTm="10852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3040</TotalTime>
  <Words>80</Words>
  <Application>Microsoft Office PowerPoint</Application>
  <PresentationFormat>Apresentação na tela (16:9)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Juliano Pozati</dc:creator>
  <cp:lastModifiedBy>Elisangela Ferrinho de Moraes</cp:lastModifiedBy>
  <cp:revision>227</cp:revision>
  <cp:lastPrinted>2022-01-17T14:43:53Z</cp:lastPrinted>
  <dcterms:created xsi:type="dcterms:W3CDTF">2016-02-18T14:13:44Z</dcterms:created>
  <dcterms:modified xsi:type="dcterms:W3CDTF">2025-02-04T17:07:20Z</dcterms:modified>
</cp:coreProperties>
</file>